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a4afc0dc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a4afc0dc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a4afc0dc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a4afc0dc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a4afc0dc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a4afc0dc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a4afc0dc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a4afc0dc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a4afc0dc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a4afc0dc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a4afc0dc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a4afc0dc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a4afc0dc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a4afc0dc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a4afc0dc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a4afc0dc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a4afc0dc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a4afc0dc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a4afc0d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a4afc0d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a4afc0dc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a4afc0dc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a4afc0dc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a4afc0dc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CPU contrasts with external components such as main memory and I/O circuitry,[1] and specialized processors such as graphics processing units (GPUs).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a4afc0dc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a4afc0dc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a4afc0dc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a4afc0dc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a4afc0dc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a4afc0dc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a4afc0dc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a4afc0dc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a4afc0dc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a4afc0dc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 Gates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</a:t>
            </a:r>
            <a:r>
              <a:rPr b="1" lang="en-GB"/>
              <a:t>or</a:t>
            </a:r>
            <a:r>
              <a:rPr lang="en-GB"/>
              <a:t> gate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Truth Table							Logic Gate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0400"/>
            <a:ext cx="3601625" cy="299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1795145"/>
            <a:ext cx="4560101" cy="21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Combining Logic Gates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3" y="1152478"/>
            <a:ext cx="70380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88" y="984250"/>
            <a:ext cx="572452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030" y="0"/>
            <a:ext cx="53163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56550"/>
            <a:ext cx="70866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45013"/>
            <a:ext cx="69818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38" y="526213"/>
            <a:ext cx="68103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27" y="147325"/>
            <a:ext cx="6395147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943" y="-76200"/>
            <a:ext cx="53361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Transistors and Logic Gates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computers use binary code to represent all information (1s or 0s)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1s or 0s in a computer are the presence, or lack of, electric signals.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Inside a computer, the device that is responsible for manipulating the binary data (electric ON or OFF signals) is called a TRANSISTOR	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If a transistor is ON; electrical current flows through. If it is OFF, current does not flow through.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Transistors can be arranged in different ways to carry out Boolean Logic Operations. These arrangements are known as LOGIC GATES	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Transistors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</a:rPr>
              <a:t>Transistor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, semiconductor device for amplifying, controlling, and generating electrical signals. </a:t>
            </a: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</a:rPr>
              <a:t>Transistors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 are the active components of integrated circuits, or “microchips,” which often contain billions of these minuscule devices etched into their shiny surfaces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8"/>
            <a:ext cx="3781275" cy="18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774" y="742426"/>
            <a:ext cx="3288226" cy="219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 Gates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 Gates allow a computer to carry out Boolean Operations on binary code by controlling the flow of electricity represented by 1s and 0s in different ways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Central Processing Unit (CPU) of a computer is the electronic circuitry within a computer that executes instructions that make up a computer program. The CPU performs basic arithmetic, logic, controlling, and input/output (I/O) operations specified by the instructions in the program.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CPU is largely made up of lots of combinations of logic gates (each logic gate is made up of transistors).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GB"/>
              <a:t>Source: Becker B. &amp; Quille K, Computer Science for Leaving Cert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 Gates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 Gates are made up of </a:t>
            </a:r>
            <a:r>
              <a:rPr lang="en-GB"/>
              <a:t>transistors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Computers process binary data using Logic Gates.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Logic Gates take in more than one </a:t>
            </a:r>
            <a:r>
              <a:rPr lang="en-GB"/>
              <a:t>input</a:t>
            </a:r>
            <a:r>
              <a:rPr lang="en-GB"/>
              <a:t> and give one output.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Five types that you need to know: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3100"/>
              <a:t>a</a:t>
            </a:r>
            <a:r>
              <a:rPr b="1" lang="en-GB" sz="3100"/>
              <a:t>nd, or, not, nand, nor</a:t>
            </a:r>
            <a:endParaRPr b="1" sz="3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</a:t>
            </a:r>
            <a:r>
              <a:rPr b="1" lang="en-GB"/>
              <a:t>nd</a:t>
            </a:r>
            <a:r>
              <a:rPr lang="en-GB"/>
              <a:t> gate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Truth Table								Logic Gate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4" y="1587700"/>
            <a:ext cx="4131550" cy="334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57737"/>
            <a:ext cx="4044150" cy="16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</a:t>
            </a:r>
            <a:r>
              <a:rPr b="1" lang="en-GB"/>
              <a:t>r</a:t>
            </a:r>
            <a:r>
              <a:rPr lang="en-GB"/>
              <a:t> gate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Truth Table							Logic Gate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			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6" y="1996274"/>
            <a:ext cx="3854519" cy="17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14699"/>
            <a:ext cx="3854525" cy="295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</a:t>
            </a:r>
            <a:r>
              <a:rPr b="1" lang="en-GB"/>
              <a:t>ot</a:t>
            </a:r>
            <a:r>
              <a:rPr lang="en-GB"/>
              <a:t> gate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Truth Table							Logic Gate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686924"/>
            <a:ext cx="3968726" cy="27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750" y="1951551"/>
            <a:ext cx="4270201" cy="20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</a:t>
            </a:r>
            <a:r>
              <a:rPr b="1" lang="en-GB"/>
              <a:t>and</a:t>
            </a:r>
            <a:r>
              <a:rPr lang="en-GB"/>
              <a:t> gate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Truth Table							Logic Gate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591950"/>
            <a:ext cx="3894174" cy="29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277" y="1824819"/>
            <a:ext cx="4462123" cy="20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